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1" r:id="rId2"/>
    <p:sldId id="266" r:id="rId3"/>
    <p:sldId id="264" r:id="rId4"/>
    <p:sldId id="265" r:id="rId5"/>
    <p:sldId id="278" r:id="rId6"/>
    <p:sldId id="267" r:id="rId7"/>
    <p:sldId id="274" r:id="rId8"/>
    <p:sldId id="277" r:id="rId9"/>
    <p:sldId id="272" r:id="rId10"/>
    <p:sldId id="268" r:id="rId11"/>
    <p:sldId id="275" r:id="rId12"/>
    <p:sldId id="273" r:id="rId13"/>
    <p:sldId id="269" r:id="rId14"/>
    <p:sldId id="276" r:id="rId15"/>
    <p:sldId id="270" r:id="rId16"/>
    <p:sldId id="271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81" d="100"/>
          <a:sy n="81" d="100"/>
        </p:scale>
        <p:origin x="150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11.01.2022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11.01.2022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11.01.2022</a:t>
            </a:fld>
            <a:endParaRPr lang="ru-RU"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11.01.2022</a:t>
            </a:fld>
            <a:endParaRPr lang="ru-RU"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11.01.2022</a:t>
            </a:fld>
            <a:endParaRPr lang="ru-RU"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475656" y="1916832"/>
            <a:ext cx="6336704" cy="2416245"/>
            <a:chOff x="1115617" y="2697372"/>
            <a:chExt cx="7165477" cy="213195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7" y="2697372"/>
              <a:ext cx="7165477" cy="187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00" b="1" dirty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Парад ёлок - 2022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32164" y="4557764"/>
              <a:ext cx="5732383" cy="271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Arial" charset="0"/>
                </a:rPr>
                <a:t> </a:t>
              </a:r>
              <a:endParaRPr lang="ru-RU" sz="1600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C92D30-5178-49F6-B7A9-3D2CF154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124744"/>
            <a:ext cx="4920208" cy="4920208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2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E5C14F-A57E-47FE-AED6-3D6F2536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718247"/>
            <a:ext cx="3282553" cy="542150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27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пузырек, маленьк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43B4BD74-A873-4BCA-B9BB-1B8B9DAF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753741"/>
            <a:ext cx="3816424" cy="535051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7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стена, цветок, набор&#10;&#10;Автоматически созданное описание">
            <a:extLst>
              <a:ext uri="{FF2B5EF4-FFF2-40B4-BE49-F238E27FC236}">
                <a16:creationId xmlns:a16="http://schemas.microsoft.com/office/drawing/2014/main" id="{8AD8A773-B63D-4BF8-A158-C9F8F2CEB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55863"/>
            <a:ext cx="3600400" cy="5746274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2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3886D3-C03B-4B67-A11B-DC830E4D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908720"/>
            <a:ext cx="3945851" cy="525658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0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анавеска, цветок, внутренни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7597B59-1507-4640-9373-352E7743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16698"/>
            <a:ext cx="4068452" cy="542460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165C39-A811-449A-A693-ABD9F2827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b="1" dirty="0"/>
              <a:t>Спасибо всем!</a:t>
            </a:r>
            <a:endParaRPr lang="en-US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524108-8913-421A-A8FF-B070E884C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97" r="3981" b="3"/>
          <a:stretch/>
        </p:blipFill>
        <p:spPr>
          <a:xfrm>
            <a:off x="595976" y="1628800"/>
            <a:ext cx="4038600" cy="45259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EA09B788-4EA0-445F-AA79-6752CED9B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015" y="1700809"/>
            <a:ext cx="2964051" cy="4679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Организаторы мероприятия благодарят всех ребят, приславших фотографии для участия в Параде, и желают всем радостного праздничного настроения на весь год</a:t>
            </a:r>
          </a:p>
        </p:txBody>
      </p:sp>
    </p:spTree>
    <p:extLst>
      <p:ext uri="{BB962C8B-B14F-4D97-AF65-F5344CB8AC3E}">
        <p14:creationId xmlns:p14="http://schemas.microsoft.com/office/powerpoint/2010/main" val="23431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/>
          <a:lstStyle/>
          <a:p>
            <a:r>
              <a:rPr lang="ru-RU" sz="3200" b="1" dirty="0"/>
              <a:t>Новый год – праздник волшебный, с запахом хвои и мандаринов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8A772-7CC3-456E-85FA-CBA156FEE057}"/>
              </a:ext>
            </a:extLst>
          </p:cNvPr>
          <p:cNvSpPr txBox="1"/>
          <p:nvPr/>
        </p:nvSpPr>
        <p:spPr>
          <a:xfrm>
            <a:off x="1115616" y="1690062"/>
            <a:ext cx="72728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Традиция этого праздника – украшать ёлку яркими игрушками, мишурой, гирляндами, чтобы потом под ней найти долгожданные подарки и загадать заветную мечту.</a:t>
            </a: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Традиция наряжать ёлку пришла к нам давно. Это очень добрая традиция, ведь она собирает возле ёлки всю семью, каждый может повесить на ёлку любимую игрушку или сделать ёлочную игрушку своими руками.</a:t>
            </a: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А какие у вас ёлочки-красавицы? </a:t>
            </a:r>
          </a:p>
        </p:txBody>
      </p:sp>
    </p:spTree>
    <p:extLst>
      <p:ext uri="{BB962C8B-B14F-4D97-AF65-F5344CB8AC3E}">
        <p14:creationId xmlns:p14="http://schemas.microsoft.com/office/powerpoint/2010/main" val="23079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064896" cy="3960440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>
                <a:latin typeface="Comic Sans MS" pitchFamily="66" charset="0"/>
              </a:rPr>
              <a:t>Ну-ка, ёлки, встаньте в ряд!</a:t>
            </a:r>
          </a:p>
          <a:p>
            <a:pPr marL="0" indent="0">
              <a:buNone/>
            </a:pPr>
            <a:r>
              <a:rPr lang="ru-RU" sz="4000" dirty="0">
                <a:latin typeface="Comic Sans MS" pitchFamily="66" charset="0"/>
              </a:rPr>
              <a:t>Начинаем наш парад!</a:t>
            </a:r>
          </a:p>
          <a:p>
            <a:pPr marL="0" indent="0">
              <a:buNone/>
            </a:pPr>
            <a:r>
              <a:rPr lang="ru-RU" sz="4000" dirty="0"/>
              <a:t>Щёлкни мышкой, раз-два-три,</a:t>
            </a:r>
          </a:p>
          <a:p>
            <a:pPr marL="0" indent="0">
              <a:buNone/>
            </a:pPr>
            <a:r>
              <a:rPr lang="ru-RU" sz="4000" dirty="0"/>
              <a:t>Фотографии смотри…</a:t>
            </a:r>
          </a:p>
          <a:p>
            <a:pPr marL="0" indent="0">
              <a:buNone/>
            </a:pPr>
            <a:endParaRPr lang="ru-RU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53AAF1-6E9D-4A3F-8570-1D1E63AB3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980728"/>
            <a:ext cx="4145186" cy="518457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14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лове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1ECFD7DF-C3EC-44C1-829C-8F19AC728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9542"/>
            <a:ext cx="4094187" cy="5458916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28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8AB9DCB-DFAC-49A8-B49B-11F4F752A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87453"/>
            <a:ext cx="3744416" cy="568309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589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AF264-03AB-4305-8B92-42E0B187F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9" r="6294"/>
          <a:stretch/>
        </p:blipFill>
        <p:spPr>
          <a:xfrm>
            <a:off x="2843808" y="1052736"/>
            <a:ext cx="4068340" cy="492020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7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D38A69-FD24-4E28-878B-7C1A531D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7" y="722752"/>
            <a:ext cx="3816425" cy="5409488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E05EFEE-4484-402F-87C0-B9167C061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36712"/>
            <a:ext cx="3987443" cy="5316590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8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32423"/>
      </a:hlink>
      <a:folHlink>
        <a:srgbClr val="63242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128</Words>
  <Application>Microsoft Office PowerPoint</Application>
  <PresentationFormat>Экран (4:3)</PresentationFormat>
  <Paragraphs>14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Comic Sans MS</vt:lpstr>
      <vt:lpstr>Arial</vt:lpstr>
      <vt:lpstr>Calibri</vt:lpstr>
      <vt:lpstr>1_Тема Office</vt:lpstr>
      <vt:lpstr>Презентация PowerPoint</vt:lpstr>
      <vt:lpstr>Новый год – праздник волшебный, с запахом хвои и мандаринов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всем!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Татьяна Резникова</cp:lastModifiedBy>
  <cp:revision>48</cp:revision>
  <dcterms:created xsi:type="dcterms:W3CDTF">2014-07-06T18:18:01Z</dcterms:created>
  <dcterms:modified xsi:type="dcterms:W3CDTF">2022-01-11T16:41:41Z</dcterms:modified>
</cp:coreProperties>
</file>